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B8078-B76A-FF0B-7089-641AB0D30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451BC-AB7E-B438-02FD-4E26906E9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681EE-6627-0507-781D-D3507825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71A4C-B85E-7B48-1859-B5541A17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6D5A-3639-CDDD-C529-E3253203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3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6933E-99A6-7C58-C62D-C51368E9B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5F4C1-FD95-B1F8-2F4E-833127D0DC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356D5-964C-62E2-8D51-40236B4A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9A5B-00C3-3649-8725-4728D7AC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3B5A7-5BF7-0CC4-CD39-8FCAA38A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1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95F9D-0D28-37BD-FA90-07CFE27DD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8ADC9-6A26-0C23-827C-0622D75C4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08B09-3C6E-DC84-FAA0-C0609158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2C9A2-F12F-2746-0F72-E7AD6C46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6405E-F0CC-FD7F-E062-A12C7688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0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386E-27E3-6CD3-550C-FE7DD0B5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5FFC2-7793-4E46-0D04-FBA984C9E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58DF8-474E-999E-E8B1-D1959A07F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B2819-0952-CC40-8DD3-43B9A94D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86C49-FEC1-7552-82AA-75061651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51BE8-1D7A-83C0-6DFE-6E23F5653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16E87-6277-4539-BC5B-7525A17BB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CE7D7-49A8-45A8-20DD-524397F9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2E4E-F8C0-91B2-C57B-BA53BE47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0F84-BB85-39F2-BCB5-2BACA55C8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1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C19C-52AA-5C09-F321-1F3E66F05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0C678-F2D7-D9C8-7D40-3F8E61BBC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2178D-07E4-019D-FE4F-F65748CD3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44B63-B870-9CB0-6D4B-CE63E4B2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F6011-4F8B-4581-076D-DBAB408F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984B2-BCEC-8AAA-2342-05857A2A6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7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9FA65-9B98-18A6-F536-FC443389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E9798-A73C-6F59-6797-BE1F7B1EE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A590D-1C3D-FD55-9DFB-0E3805AC6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424A76-8485-30F9-8CB5-B01AAAD6B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437AC-6984-1E69-605E-8BCDD3DC9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A42AE2-54EC-4B8C-AEE4-4F823F22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21ECE-326A-C1E4-1201-4A5B2968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5E298-0E73-5D7D-B2B7-93D262BD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9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5673-9997-49F0-AD86-85875677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F72DE-E5E6-62DE-C055-F30BF4BB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EBB0D-5F7B-C54D-B7C2-1ABA99C4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EB8122-3567-B4EB-0D9E-ADD5A94F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2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F764D-E9AA-142A-7E2F-299D7B80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6963BF-1F33-43D5-62C6-2761A2607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434D6-1AA4-E59D-5598-FCB105551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7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E7B7-6109-CEBD-E522-04495355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8140-DF7B-9B7D-7BFC-4BC7A40C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D0C3A-2B26-E3A8-724E-94A6EBCF0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14680-DB89-315F-FF9A-E97BD906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FF559-9EE2-2DDD-CD05-220D7D907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79E1E-9694-4D9C-3A4B-FB0FD858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37BA-2AFE-AB28-0D72-D06AF1250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3A998-812F-18AE-3D14-AEB64E37D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C6078-2D21-0664-E5CA-4D99549A5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1161A-1492-9FDF-5B6D-6AC0269EA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4F8F3-381E-8A09-B3C8-14AA92B8E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15D27-3393-A30B-1753-63344DB2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8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B4706E-93A1-60B7-7251-0DA2470D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1644E-2E6F-6AF5-863F-C36BCD5F6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F936A-836D-2768-0830-17973030A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809439-31C8-4FD0-97B3-822CD460B5BD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020F0-46E5-1B7C-CDED-3252FEC61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18FA-44BE-37C6-2D34-18028D76A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1EF23A-FBDC-4E2A-A7A5-3974A10E3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251F3-2F31-8CEE-555B-12B0C548EE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A3CE0-B176-F49D-9030-DE702E2D6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lose-up of a person using a grinder&#10;&#10;Description automatically generated">
            <a:extLst>
              <a:ext uri="{FF2B5EF4-FFF2-40B4-BE49-F238E27FC236}">
                <a16:creationId xmlns:a16="http://schemas.microsoft.com/office/drawing/2014/main" id="{52C374A1-DA5D-7118-78B5-8E3EF83D5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41" y="99655"/>
            <a:ext cx="11387559" cy="67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8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79CA8E7B-2348-26F2-B350-D839E1A719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80" y="50309"/>
            <a:ext cx="10162571" cy="6757381"/>
          </a:xfrm>
        </p:spPr>
      </p:pic>
    </p:spTree>
    <p:extLst>
      <p:ext uri="{BB962C8B-B14F-4D97-AF65-F5344CB8AC3E}">
        <p14:creationId xmlns:p14="http://schemas.microsoft.com/office/powerpoint/2010/main" val="293641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80FDFEC5-8074-1193-C474-DAD8C20F5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7" y="842058"/>
            <a:ext cx="11882266" cy="5173884"/>
          </a:xfrm>
        </p:spPr>
      </p:pic>
    </p:spTree>
    <p:extLst>
      <p:ext uri="{BB962C8B-B14F-4D97-AF65-F5344CB8AC3E}">
        <p14:creationId xmlns:p14="http://schemas.microsoft.com/office/powerpoint/2010/main" val="206776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steel benefits&#10;&#10;Description automatically generated">
            <a:extLst>
              <a:ext uri="{FF2B5EF4-FFF2-40B4-BE49-F238E27FC236}">
                <a16:creationId xmlns:a16="http://schemas.microsoft.com/office/drawing/2014/main" id="{387C30EE-F92A-830D-7072-D8B2971C5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35" y="111453"/>
            <a:ext cx="9454519" cy="67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4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 of a diagram of a quench nozzle&#10;&#10;Description automatically generated">
            <a:extLst>
              <a:ext uri="{FF2B5EF4-FFF2-40B4-BE49-F238E27FC236}">
                <a16:creationId xmlns:a16="http://schemas.microsoft.com/office/drawing/2014/main" id="{71271655-E023-BEAB-3D1F-419096C9C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3" y="150471"/>
            <a:ext cx="11239365" cy="65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8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several different types of microscope views&#10;&#10;Description automatically generated">
            <a:extLst>
              <a:ext uri="{FF2B5EF4-FFF2-40B4-BE49-F238E27FC236}">
                <a16:creationId xmlns:a16="http://schemas.microsoft.com/office/drawing/2014/main" id="{7898A386-1CA9-62ED-F397-BB1D66666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70" y="101199"/>
            <a:ext cx="8264642" cy="67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2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475847FD-5E00-97E1-83E9-F574B12B9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32" y="277792"/>
            <a:ext cx="11877960" cy="641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3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Bald</dc:creator>
  <cp:lastModifiedBy>Sue Bald</cp:lastModifiedBy>
  <cp:revision>1</cp:revision>
  <dcterms:created xsi:type="dcterms:W3CDTF">2024-01-17T14:58:15Z</dcterms:created>
  <dcterms:modified xsi:type="dcterms:W3CDTF">2024-01-17T16:17:30Z</dcterms:modified>
</cp:coreProperties>
</file>